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14E8"/>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407988" y="1028701"/>
            <a:ext cx="6696124" cy="5415642"/>
          </a:xfrm>
        </p:spPr>
        <p:txBody>
          <a:bodyPr/>
          <a:lstStyle/>
          <a:p>
            <a:r>
              <a:rPr lang="en-US" dirty="0" smtClean="0"/>
              <a:t>Admin Should be able to add Customer</a:t>
            </a:r>
          </a:p>
          <a:p>
            <a:r>
              <a:rPr lang="en-US" dirty="0" smtClean="0"/>
              <a:t>Customer should be able to create  Wallet.</a:t>
            </a:r>
          </a:p>
          <a:p>
            <a:r>
              <a:rPr lang="en-US" dirty="0" smtClean="0"/>
              <a:t>Customer should be able to recharge for his mobile. </a:t>
            </a:r>
            <a:endParaRPr lang="en-US" dirty="0" smtClean="0"/>
          </a:p>
          <a:p>
            <a:r>
              <a:rPr lang="en-US" dirty="0" smtClean="0"/>
              <a:t>Customer should be able to view his balance and Plan details.</a:t>
            </a:r>
          </a:p>
          <a:p>
            <a:r>
              <a:rPr lang="en-US" dirty="0" smtClean="0"/>
              <a:t>Customer should be able to change his Mobile Plan.</a:t>
            </a:r>
            <a:endParaRPr lang="en-US" dirty="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storage.(using Collection)</a:t>
            </a:r>
          </a:p>
          <a:p>
            <a:pPr marL="342900" indent="-342900">
              <a:buFont typeface="+mj-lt"/>
              <a:buAutoNum type="arabicPeriod"/>
            </a:pPr>
            <a:r>
              <a:rPr lang="en-US" dirty="0"/>
              <a:t>Angular 6 for UI </a:t>
            </a:r>
            <a:r>
              <a:rPr lang="en-US"/>
              <a:t>design </a:t>
            </a:r>
            <a:r>
              <a:rPr lang="en-US" smtClean="0"/>
              <a:t>(Front End )</a:t>
            </a:r>
            <a:endParaRPr lang="en-US" dirty="0"/>
          </a:p>
          <a:p>
            <a:pPr marL="342900" indent="-342900">
              <a:buFont typeface="+mj-lt"/>
              <a:buAutoNum type="arabicPeriod"/>
            </a:pPr>
            <a:r>
              <a:rPr lang="en-US" dirty="0"/>
              <a:t>Core Java +JPA with Hibernate </a:t>
            </a:r>
          </a:p>
          <a:p>
            <a:pPr marL="342900" indent="-342900">
              <a:buFont typeface="+mj-lt"/>
              <a:buAutoNum type="arabicPeriod"/>
            </a:pPr>
            <a:r>
              <a:rPr lang="en-US" dirty="0"/>
              <a:t>Angular 6  +  Spring Boot + Rest Controller + JPA with Hibernate</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Change Mobile Plan</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Update Balance</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Mobile Balance</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Customer</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Mobile Plan Details</a:t>
            </a:r>
            <a:endParaRPr lang="pt-PT" dirty="0"/>
          </a:p>
        </p:txBody>
      </p:sp>
      <p:sp>
        <p:nvSpPr>
          <p:cNvPr id="11" name="Oval 20">
            <a:extLst>
              <a:ext uri="{FF2B5EF4-FFF2-40B4-BE49-F238E27FC236}">
                <a16:creationId xmlns:a16="http://schemas.microsoft.com/office/drawing/2014/main" xmlns="" id="{B2FB3827-8781-4CBC-B516-BF54D658CB81}"/>
              </a:ext>
            </a:extLst>
          </p:cNvPr>
          <p:cNvSpPr/>
          <p:nvPr/>
        </p:nvSpPr>
        <p:spPr>
          <a:xfrm>
            <a:off x="674930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D41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Create Wallet</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727EEA1E-FAAF-4633-8E32-4627413BDC91}"/>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3302</TotalTime>
  <Words>153</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22</cp:revision>
  <dcterms:created xsi:type="dcterms:W3CDTF">2018-05-28T05:37:39Z</dcterms:created>
  <dcterms:modified xsi:type="dcterms:W3CDTF">2020-01-07T06:41:37Z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